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29160-54F8-4960-BCC8-9DE226F6F020}" v="2" dt="2021-09-03T23:22:27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16D9-F0AC-4FB1-A75F-1213799FF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8671C-DDAB-42A3-9431-1C3BD9D34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477C8-B8AB-4AC7-A7C1-C7B8A5DE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6CB69-E474-4574-B743-40C3D3FD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F7CE-0E7C-4875-ABF9-B2CEEAA6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8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E57-9000-4EA9-8038-FE5D511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54DD0-65DC-4A66-A95E-25138DC9F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C1380-8985-49A8-8D97-D0F61DA78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00C71-FAC0-451E-A6BF-B9E7FD4C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D700-0ACD-45EE-8388-8AB442AB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BCBD7-15BB-4727-95D6-147C8801A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3F481-C866-4423-A9FE-1B53E34CB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D928C-1BF9-4B9E-9ECB-BAD71CCE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9DB6F-029A-4EA4-A640-6216F8CC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07D1-D9B0-4179-8B9A-6FB8DD3C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822C-A3AA-4F01-AECC-6AE55C4D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4E9E9-53B7-4F00-83F5-CC8EF5E95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12AA-4354-4DF9-BBD7-B4690CD8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7DCB-2CA6-434F-B011-2DCBA486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265B-C68E-4B55-A0FA-91E3AF73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4F34-E162-44D3-9635-C712F932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5F498-F965-4DDD-964E-AF3AF8300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BFEC2-EACE-49DF-8E19-0C521CD1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45C54-6D42-4C3A-B000-95252146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F9D70-4311-4707-96CD-74DAC2FD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8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A299-795A-40FF-AD43-350ED4EC8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81F67-C3AF-4434-A69E-99FA162EE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9A35-1AED-4EE7-8BD1-ED9A08B75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ED291-D3E2-408C-8B29-39A99E3B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82DBF-2547-461D-A5C9-F44C5ECEC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D7C68-E716-49C1-BC1D-429A4E55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7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ECF1-FA12-4620-B624-6717D749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FA9C-BA35-40C1-97C4-0F5FC7788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C7D1E-1A31-40F0-AC1F-97196381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0F5503-5901-431D-9077-E72676DC4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B61DD-1D07-4EA6-8F67-E10755D0A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63F566-26E9-44B1-80AC-9EFD0EC1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95E19-0727-4FC8-9B86-B55B603A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994EF-B26A-4400-BC09-DCCBFE84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4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9073B-FC66-468C-87A8-EB1467D2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5524E-D216-4FB5-8073-345242E9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B4B4E-09F0-45BC-B486-2AB8D172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586CC-81C0-4876-B465-EE173177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8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AF944-C425-4C20-AFB0-16076458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D4193-3797-4683-BA0D-D214DE27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3D39B-8C97-4F03-B438-A81F3B6F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3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2596E-4857-4E92-BFAE-BE7CF533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42A5-1DDE-48FC-A923-6E8D9F3F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A9ED7-311C-4FDD-8FE0-4A1381AE8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C5EB4-9768-4EFC-844C-B04B0B12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3D259-C166-49C1-81D6-F3451C01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472D3-F89B-4F40-973C-63E41565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7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247C-7E72-41C7-B959-19D9AD82B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B45A3-3447-497C-B6DD-802BD5BB1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FF9A8-FBC8-4A03-915C-5EEA2E16D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5D9C0-8B88-4BCC-AB6C-BCC6F3F0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6DB88-B39B-4432-B5E9-9DEF91EC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0FBF8-B26F-4C76-B07D-9BD98E2A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E478B-7339-4ADB-895E-6B0BDCD9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64A5F-2C90-45E2-AD03-B4A133D03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0C1F9-2B26-434E-BA45-086809C8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7D52-4C48-4765-B5BC-0D7AAB7BCF26}" type="datetimeFigureOut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62505-E0D9-4D1E-B308-95741F748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D984B-0997-4E04-A1C1-E162B6ACD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B96A1-90E4-49E2-B4EF-5EF7B46631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445DB41-0E34-40ED-956D-4F8DD3BCB076}"/>
              </a:ext>
            </a:extLst>
          </p:cNvPr>
          <p:cNvGrpSpPr/>
          <p:nvPr/>
        </p:nvGrpSpPr>
        <p:grpSpPr>
          <a:xfrm>
            <a:off x="443911" y="368179"/>
            <a:ext cx="5295417" cy="6352109"/>
            <a:chOff x="7956738" y="1140631"/>
            <a:chExt cx="3021873" cy="3021873"/>
          </a:xfrm>
        </p:grpSpPr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D32D5DB3-250C-444A-806E-104B50CC9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738" y="1140631"/>
              <a:ext cx="3021873" cy="3021873"/>
            </a:xfrm>
            <a:prstGeom prst="rect">
              <a:avLst/>
            </a:prstGeom>
            <a:ln w="38100">
              <a:solidFill>
                <a:srgbClr val="EC1C24"/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ABB62FE-C9FE-4F81-8B95-1A4352282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5746" y="1292415"/>
              <a:ext cx="486864" cy="497114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EC1C24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E33139-4829-44CD-A819-375537E85D83}"/>
                </a:ext>
              </a:extLst>
            </p:cNvPr>
            <p:cNvSpPr txBox="1"/>
            <p:nvPr/>
          </p:nvSpPr>
          <p:spPr>
            <a:xfrm>
              <a:off x="8429178" y="3429000"/>
              <a:ext cx="2076994" cy="191518"/>
            </a:xfrm>
            <a:prstGeom prst="rect">
              <a:avLst/>
            </a:prstGeom>
            <a:noFill/>
            <a:ln w="38100">
              <a:solidFill>
                <a:srgbClr val="EC1C2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www.fmindustries.com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E72FB2C-7F48-4419-9D06-A7E26D442C4D}"/>
              </a:ext>
            </a:extLst>
          </p:cNvPr>
          <p:cNvSpPr txBox="1"/>
          <p:nvPr/>
        </p:nvSpPr>
        <p:spPr>
          <a:xfrm>
            <a:off x="6037818" y="1243501"/>
            <a:ext cx="62465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Saturday, January 22, 2022</a:t>
            </a:r>
          </a:p>
          <a:p>
            <a:pPr algn="ctr"/>
            <a:endParaRPr lang="en-US" sz="900" dirty="0"/>
          </a:p>
          <a:p>
            <a:pPr algn="ctr"/>
            <a:r>
              <a:rPr lang="en-US" sz="2800" b="1" dirty="0"/>
              <a:t> 9:00am to 12:30pm</a:t>
            </a:r>
          </a:p>
          <a:p>
            <a:pPr algn="ctr"/>
            <a:endParaRPr lang="en-US" sz="900" b="1" dirty="0"/>
          </a:p>
          <a:p>
            <a:pPr algn="ctr"/>
            <a:r>
              <a:rPr lang="en-US" sz="2800" b="1" dirty="0"/>
              <a:t>221 Warren Avenue</a:t>
            </a:r>
          </a:p>
          <a:p>
            <a:pPr algn="ctr"/>
            <a:r>
              <a:rPr lang="en-US" sz="2800" b="1" dirty="0"/>
              <a:t>Fremont, CA 94539</a:t>
            </a:r>
          </a:p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7810E-14E3-45ED-8F3A-CBF8AE853CA4}"/>
              </a:ext>
            </a:extLst>
          </p:cNvPr>
          <p:cNvSpPr txBox="1"/>
          <p:nvPr/>
        </p:nvSpPr>
        <p:spPr>
          <a:xfrm>
            <a:off x="6176218" y="3326915"/>
            <a:ext cx="60157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		</a:t>
            </a:r>
            <a:r>
              <a:rPr lang="en-US" sz="2000" b="1" u="sng" dirty="0"/>
              <a:t>OPEN POSITIONS</a:t>
            </a:r>
          </a:p>
          <a:p>
            <a:r>
              <a:rPr lang="en-US" sz="1600" b="1" dirty="0"/>
              <a:t>Machinist – Lathe, Vertical, Horizontal </a:t>
            </a:r>
          </a:p>
          <a:p>
            <a:r>
              <a:rPr lang="en-US" sz="1600" b="1" dirty="0"/>
              <a:t>Production Supervisor	Expeditor	</a:t>
            </a:r>
          </a:p>
          <a:p>
            <a:r>
              <a:rPr lang="en-US" sz="1600" b="1" dirty="0"/>
              <a:t>Finisher / Deburr / Hardware	Quality &amp; Mechanical Inspectors</a:t>
            </a:r>
          </a:p>
          <a:p>
            <a:r>
              <a:rPr lang="en-US" sz="1600" b="1" dirty="0"/>
              <a:t>Manufacturing Engineer	Industrial Engineer</a:t>
            </a:r>
          </a:p>
          <a:p>
            <a:r>
              <a:rPr lang="en-US" sz="1600" b="1" dirty="0"/>
              <a:t>CMM Programmer		Planner / Scheduler	</a:t>
            </a:r>
          </a:p>
          <a:p>
            <a:r>
              <a:rPr lang="en-US" sz="1600" b="1" dirty="0"/>
              <a:t>Cleanroom		Facilities &amp; Machine Maintenance</a:t>
            </a:r>
          </a:p>
          <a:p>
            <a:r>
              <a:rPr lang="en-US" sz="1600" b="1" dirty="0"/>
              <a:t>Material Handlers / Shipping	and More</a:t>
            </a:r>
            <a:r>
              <a:rPr lang="en-US" b="1" dirty="0"/>
              <a:t>	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3146F4-2A41-46EC-B32C-F5F520F2E3BA}"/>
              </a:ext>
            </a:extLst>
          </p:cNvPr>
          <p:cNvSpPr txBox="1"/>
          <p:nvPr/>
        </p:nvSpPr>
        <p:spPr>
          <a:xfrm>
            <a:off x="7179325" y="368179"/>
            <a:ext cx="3609860" cy="70421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  HIRING EVENT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627B14-1A32-4E4E-B042-B2EE50FF8B7A}"/>
              </a:ext>
            </a:extLst>
          </p:cNvPr>
          <p:cNvSpPr txBox="1"/>
          <p:nvPr/>
        </p:nvSpPr>
        <p:spPr>
          <a:xfrm>
            <a:off x="5938093" y="5466052"/>
            <a:ext cx="6043984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Interviews will be conducted. </a:t>
            </a:r>
          </a:p>
          <a:p>
            <a:pPr algn="ctr"/>
            <a:endParaRPr lang="en-US" sz="1050" b="1" dirty="0"/>
          </a:p>
          <a:p>
            <a:pPr algn="ctr"/>
            <a:r>
              <a:rPr lang="en-US" b="1" dirty="0"/>
              <a:t>Please bring a resume.  Resumes may also be submitted to </a:t>
            </a:r>
            <a:r>
              <a:rPr lang="en-US" b="1" dirty="0">
                <a:solidFill>
                  <a:srgbClr val="FF0000"/>
                </a:solidFill>
              </a:rPr>
              <a:t>careers@fmindustries.com</a:t>
            </a:r>
          </a:p>
          <a:p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19100A-4FBD-42F8-ABAC-524F6688CE25}"/>
              </a:ext>
            </a:extLst>
          </p:cNvPr>
          <p:cNvCxnSpPr/>
          <p:nvPr/>
        </p:nvCxnSpPr>
        <p:spPr>
          <a:xfrm>
            <a:off x="5966295" y="3304657"/>
            <a:ext cx="601578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6255F4B-0915-4CF6-B359-1B32C62DF27E}"/>
              </a:ext>
            </a:extLst>
          </p:cNvPr>
          <p:cNvSpPr txBox="1"/>
          <p:nvPr/>
        </p:nvSpPr>
        <p:spPr>
          <a:xfrm>
            <a:off x="7558654" y="6560410"/>
            <a:ext cx="2774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Covid protocols will be followed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6D898C-91BF-4715-B9E8-2169449AC738}"/>
              </a:ext>
            </a:extLst>
          </p:cNvPr>
          <p:cNvCxnSpPr/>
          <p:nvPr/>
        </p:nvCxnSpPr>
        <p:spPr>
          <a:xfrm>
            <a:off x="5952194" y="5503892"/>
            <a:ext cx="601578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62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Lemoine</dc:creator>
  <cp:lastModifiedBy>Alicia Lemoine</cp:lastModifiedBy>
  <cp:revision>7</cp:revision>
  <dcterms:created xsi:type="dcterms:W3CDTF">2021-09-02T22:04:12Z</dcterms:created>
  <dcterms:modified xsi:type="dcterms:W3CDTF">2021-12-30T22:17:11Z</dcterms:modified>
</cp:coreProperties>
</file>