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3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9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9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3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4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7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52B2-6C73-4981-9058-D00CEA1FE21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4114-44D9-4928-B5E4-DE350538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obs.comcas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KPolla200\Desktop\Comcast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42" y="8221133"/>
            <a:ext cx="1981200" cy="70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723" y="8221133"/>
            <a:ext cx="5253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 pitchFamily="34" charset="0"/>
              </a:rPr>
              <a:t>Interested?  Please contact us at 877-450-0550</a:t>
            </a:r>
          </a:p>
          <a:p>
            <a:r>
              <a:rPr lang="en-US" sz="1600" dirty="0">
                <a:latin typeface="Trebuchet MS" pitchFamily="34" charset="0"/>
              </a:rPr>
              <a:t>Apply directly online at </a:t>
            </a:r>
            <a:r>
              <a:rPr lang="en-US" sz="1600" u="sng" dirty="0">
                <a:hlinkClick r:id="rId3"/>
              </a:rPr>
              <a:t>http://jobs.comcast.com/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07" y="2590800"/>
            <a:ext cx="6739813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pPr algn="ctr"/>
            <a:endParaRPr lang="en-US" sz="800" b="1" dirty="0">
              <a:solidFill>
                <a:srgbClr val="FF0000"/>
              </a:solidFill>
              <a:latin typeface="Trebuchet MS" panose="020B0603020202020204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rebuchet MS" panose="020B0603020202020204" pitchFamily="34" charset="0"/>
                <a:ea typeface="Tahoma" pitchFamily="34" charset="0"/>
                <a:cs typeface="Tahoma" pitchFamily="34" charset="0"/>
              </a:rPr>
              <a:t>WE’RE HIRING FOR: SAN FRANCISCO &amp; BURLINGAME</a:t>
            </a:r>
          </a:p>
          <a:p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Make customers smile as you connect our XFINITY® home entertainment, security and networking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equipment </a:t>
            </a:r>
          </a:p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resolve technical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issues</a:t>
            </a:r>
          </a:p>
          <a:p>
            <a:pPr algn="ctr"/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Fortune 50 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company, we provide our employees: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Rewarding 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compensation packages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Career advancement opportunities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Great 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shifts for work/life 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balance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Extensive training program </a:t>
            </a:r>
            <a:endParaRPr lang="en-U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part of a great team dedicated to great customer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experiences!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500" i="1" dirty="0">
                <a:latin typeface="Tahoma" pitchFamily="34" charset="0"/>
                <a:ea typeface="Tahoma" pitchFamily="34" charset="0"/>
                <a:cs typeface="Tahoma" pitchFamily="34" charset="0"/>
              </a:rPr>
              <a:t>We offer </a:t>
            </a:r>
            <a:r>
              <a:rPr lang="en-US" sz="1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paid </a:t>
            </a:r>
            <a:r>
              <a:rPr lang="en-US" sz="15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training, a competitive benefit plan including medical, dental, vision, 401K match, paid time off, tuition reimbursement, Employee Stock Purchase Plan, Courtesy services on </a:t>
            </a:r>
            <a:r>
              <a:rPr lang="en-US" sz="1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XFINITY Products </a:t>
            </a:r>
            <a:r>
              <a:rPr lang="en-US" sz="1500" i="1" dirty="0">
                <a:latin typeface="Tahoma" pitchFamily="34" charset="0"/>
                <a:ea typeface="Tahoma" pitchFamily="34" charset="0"/>
                <a:cs typeface="Tahoma" pitchFamily="34" charset="0"/>
              </a:rPr>
              <a:t>and more! </a:t>
            </a:r>
            <a:endParaRPr lang="en-US" sz="15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Saturday, </a:t>
            </a:r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January </a:t>
            </a:r>
            <a:r>
              <a:rPr lang="en-US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6th,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10:00am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1:00pm</a:t>
            </a:r>
          </a:p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2055 Folsom St. San Francisco,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</a:p>
          <a:p>
            <a:pPr algn="ctr"/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forget to bring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copy of your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resume and dress to impress!</a:t>
            </a:r>
            <a:endParaRPr lang="en-US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3" y="70338"/>
            <a:ext cx="6820676" cy="28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35893" y="1295400"/>
            <a:ext cx="7069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A HERO!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BECOME A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RESIDENTIAL INSTALL &amp; SERVICE TECHNICIAN AT COMCAST</a:t>
            </a:r>
          </a:p>
          <a:p>
            <a:pPr algn="ctr"/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3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170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Trebuchet MS</vt:lpstr>
      <vt:lpstr>Office Theme</vt:lpstr>
      <vt:lpstr>PowerPoint Presentation</vt:lpstr>
    </vt:vector>
  </TitlesOfParts>
  <Company>Comcast Cable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Harvey, Latrice</dc:creator>
  <cp:lastModifiedBy>Swope, Courtney (Contractor)</cp:lastModifiedBy>
  <cp:revision>30</cp:revision>
  <cp:lastPrinted>2014-05-27T18:56:04Z</cp:lastPrinted>
  <dcterms:created xsi:type="dcterms:W3CDTF">2014-03-21T23:18:33Z</dcterms:created>
  <dcterms:modified xsi:type="dcterms:W3CDTF">2017-12-19T15:54:17Z</dcterms:modified>
</cp:coreProperties>
</file>